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Year’s Resolutions</a:t>
            </a:r>
            <a:endParaRPr lang="en-US" dirty="0"/>
          </a:p>
        </p:txBody>
      </p:sp>
      <p:sp>
        <p:nvSpPr>
          <p:cNvPr id="3" name="Subtitle 2"/>
          <p:cNvSpPr>
            <a:spLocks noGrp="1"/>
          </p:cNvSpPr>
          <p:nvPr>
            <p:ph type="subTitle" idx="1"/>
          </p:nvPr>
        </p:nvSpPr>
        <p:spPr/>
        <p:txBody>
          <a:bodyPr/>
          <a:lstStyle/>
          <a:p>
            <a:r>
              <a:rPr lang="en-US" dirty="0" smtClean="0"/>
              <a:t>Let’s grade yourself! </a:t>
            </a:r>
            <a:endParaRPr lang="en-US" dirty="0"/>
          </a:p>
        </p:txBody>
      </p:sp>
    </p:spTree>
    <p:extLst>
      <p:ext uri="{BB962C8B-B14F-4D97-AF65-F5344CB8AC3E}">
        <p14:creationId xmlns:p14="http://schemas.microsoft.com/office/powerpoint/2010/main" val="2845694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C…	</a:t>
            </a:r>
            <a:endParaRPr lang="en-US" dirty="0"/>
          </a:p>
        </p:txBody>
      </p:sp>
      <p:sp>
        <p:nvSpPr>
          <p:cNvPr id="3" name="Content Placeholder 2"/>
          <p:cNvSpPr>
            <a:spLocks noGrp="1"/>
          </p:cNvSpPr>
          <p:nvPr>
            <p:ph idx="1"/>
          </p:nvPr>
        </p:nvSpPr>
        <p:spPr/>
        <p:txBody>
          <a:bodyPr/>
          <a:lstStyle/>
          <a:p>
            <a:r>
              <a:rPr lang="en-US" dirty="0" smtClean="0"/>
              <a:t>Technology also helps kids learn better in school. Most kids like classes where technology is used, and learn better. My favorite classes use our laptops every day. A school in California had better results with students. A </a:t>
            </a:r>
            <a:r>
              <a:rPr lang="en-US" dirty="0"/>
              <a:t>F</a:t>
            </a:r>
            <a:r>
              <a:rPr lang="en-US" dirty="0" smtClean="0"/>
              <a:t>lorida girl liked her laptop from school also (Smith, online)  As you can see, technology helps students learn better.</a:t>
            </a:r>
            <a:endParaRPr lang="en-US" dirty="0"/>
          </a:p>
        </p:txBody>
      </p:sp>
    </p:spTree>
    <p:extLst>
      <p:ext uri="{BB962C8B-B14F-4D97-AF65-F5344CB8AC3E}">
        <p14:creationId xmlns:p14="http://schemas.microsoft.com/office/powerpoint/2010/main" val="1583023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D…	</a:t>
            </a:r>
            <a:endParaRPr lang="en-US" dirty="0"/>
          </a:p>
        </p:txBody>
      </p:sp>
      <p:sp>
        <p:nvSpPr>
          <p:cNvPr id="3" name="Content Placeholder 2"/>
          <p:cNvSpPr>
            <a:spLocks noGrp="1"/>
          </p:cNvSpPr>
          <p:nvPr>
            <p:ph idx="1"/>
          </p:nvPr>
        </p:nvSpPr>
        <p:spPr/>
        <p:txBody>
          <a:bodyPr/>
          <a:lstStyle/>
          <a:p>
            <a:r>
              <a:rPr lang="en-US" dirty="0" smtClean="0"/>
              <a:t>If you like technology, then keep reading. The people can communicate better with technology. Also, people like us can use laptops in schools to learn better. Some teens use technology to look for summer jobs and to do homework. A study showed that lots of adults check email while away from work, which helps them. Do you think technology can help you too?</a:t>
            </a:r>
            <a:endParaRPr lang="en-US" dirty="0"/>
          </a:p>
        </p:txBody>
      </p:sp>
    </p:spTree>
    <p:extLst>
      <p:ext uri="{BB962C8B-B14F-4D97-AF65-F5344CB8AC3E}">
        <p14:creationId xmlns:p14="http://schemas.microsoft.com/office/powerpoint/2010/main" val="1284763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F…</a:t>
            </a:r>
            <a:endParaRPr lang="en-US" dirty="0"/>
          </a:p>
        </p:txBody>
      </p:sp>
      <p:sp>
        <p:nvSpPr>
          <p:cNvPr id="3" name="Content Placeholder 2"/>
          <p:cNvSpPr>
            <a:spLocks noGrp="1"/>
          </p:cNvSpPr>
          <p:nvPr>
            <p:ph idx="1"/>
          </p:nvPr>
        </p:nvSpPr>
        <p:spPr/>
        <p:txBody>
          <a:bodyPr/>
          <a:lstStyle/>
          <a:p>
            <a:pPr marL="0" indent="0">
              <a:buNone/>
            </a:pPr>
            <a:r>
              <a:rPr lang="en-US" dirty="0" smtClean="0"/>
              <a:t>Sponge Bob likes </a:t>
            </a:r>
            <a:r>
              <a:rPr lang="en-US" dirty="0" err="1" smtClean="0"/>
              <a:t>Sauidward’s</a:t>
            </a:r>
            <a:r>
              <a:rPr lang="en-US" dirty="0" smtClean="0"/>
              <a:t> shoes.</a:t>
            </a:r>
            <a:endParaRPr lang="en-US" dirty="0"/>
          </a:p>
        </p:txBody>
      </p:sp>
    </p:spTree>
    <p:extLst>
      <p:ext uri="{BB962C8B-B14F-4D97-AF65-F5344CB8AC3E}">
        <p14:creationId xmlns:p14="http://schemas.microsoft.com/office/powerpoint/2010/main" val="3349435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an A…	</a:t>
            </a:r>
            <a:br>
              <a:rPr lang="en-US" dirty="0" smtClean="0"/>
            </a:br>
            <a:endParaRPr lang="en-US" dirty="0"/>
          </a:p>
        </p:txBody>
      </p:sp>
      <p:sp>
        <p:nvSpPr>
          <p:cNvPr id="3" name="Content Placeholder 2"/>
          <p:cNvSpPr>
            <a:spLocks noGrp="1"/>
          </p:cNvSpPr>
          <p:nvPr>
            <p:ph idx="1"/>
          </p:nvPr>
        </p:nvSpPr>
        <p:spPr/>
        <p:txBody>
          <a:bodyPr/>
          <a:lstStyle/>
          <a:p>
            <a:pPr lvl="1"/>
            <a:r>
              <a:rPr lang="en-US" dirty="0" smtClean="0"/>
              <a:t>What would the world be like if men never dared to dream? Would we have been able to let a man walk on the moon, break the speed of sound, or even swim across the Atlantic Ocean? All of these accomplishments have one thing in common: they all started with someone setting a goal and putting their plan into action. New Year’s is a time when people traditionally set resolutions, or goals, for ways that they would like to make themselves better. These goals can be anything from jobs to hobbies to school to athletics. It is often fun to look back at your resolutions at the end of the year and see if you were able to meet your goals. Three goals that I would like to accomplish in the 2017 are to ______, _______, and _______.</a:t>
            </a:r>
            <a:endParaRPr lang="en-US" dirty="0"/>
          </a:p>
        </p:txBody>
      </p:sp>
    </p:spTree>
    <p:extLst>
      <p:ext uri="{BB962C8B-B14F-4D97-AF65-F5344CB8AC3E}">
        <p14:creationId xmlns:p14="http://schemas.microsoft.com/office/powerpoint/2010/main" val="3753842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B…</a:t>
            </a:r>
            <a:endParaRPr lang="en-US" dirty="0"/>
          </a:p>
        </p:txBody>
      </p:sp>
      <p:sp>
        <p:nvSpPr>
          <p:cNvPr id="3" name="Content Placeholder 2"/>
          <p:cNvSpPr>
            <a:spLocks noGrp="1"/>
          </p:cNvSpPr>
          <p:nvPr>
            <p:ph idx="1"/>
          </p:nvPr>
        </p:nvSpPr>
        <p:spPr/>
        <p:txBody>
          <a:bodyPr/>
          <a:lstStyle/>
          <a:p>
            <a:r>
              <a:rPr lang="en-US" dirty="0" smtClean="0"/>
              <a:t>Did you ever dream big? Did you ever set a goal, and had the enjoyment of seeing it through? Each January, people often set goals that they would like to accomplish. These goals should be able to be completed in 365 days, and they should be realistic. These New Year’s resolutions are meant to make people consider how they can become better people. Three goals I have in 2017 are to _____, ______, and _____.</a:t>
            </a:r>
            <a:endParaRPr lang="en-US" dirty="0"/>
          </a:p>
        </p:txBody>
      </p:sp>
    </p:spTree>
    <p:extLst>
      <p:ext uri="{BB962C8B-B14F-4D97-AF65-F5344CB8AC3E}">
        <p14:creationId xmlns:p14="http://schemas.microsoft.com/office/powerpoint/2010/main" val="113197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C…	</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Do you set New Years Resolutions?  A New Year’s Resolution is a goal that you set to try to achieve. You have 365 days to get it done. Sometimes you can’t accomplish them, but at least you tried. My three New Year’s resolutions are _____, _______, and ______.</a:t>
            </a:r>
            <a:endParaRPr lang="en-US" dirty="0"/>
          </a:p>
        </p:txBody>
      </p:sp>
    </p:spTree>
    <p:extLst>
      <p:ext uri="{BB962C8B-B14F-4D97-AF65-F5344CB8AC3E}">
        <p14:creationId xmlns:p14="http://schemas.microsoft.com/office/powerpoint/2010/main" val="2088957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D…	</a:t>
            </a:r>
            <a:br>
              <a:rPr lang="en-US" dirty="0" smtClean="0"/>
            </a:br>
            <a:r>
              <a:rPr lang="en-US" dirty="0"/>
              <a:t>	</a:t>
            </a:r>
          </a:p>
        </p:txBody>
      </p:sp>
      <p:sp>
        <p:nvSpPr>
          <p:cNvPr id="3" name="Content Placeholder 2"/>
          <p:cNvSpPr>
            <a:spLocks noGrp="1"/>
          </p:cNvSpPr>
          <p:nvPr>
            <p:ph idx="1"/>
          </p:nvPr>
        </p:nvSpPr>
        <p:spPr/>
        <p:txBody>
          <a:bodyPr/>
          <a:lstStyle/>
          <a:p>
            <a:r>
              <a:rPr lang="en-US" dirty="0" smtClean="0"/>
              <a:t>Last year I set New Year’s resolutions but I didn’t make them. This year, I am setting new ones.  I hope I can accomplish them this year! </a:t>
            </a:r>
            <a:endParaRPr lang="en-US" dirty="0"/>
          </a:p>
        </p:txBody>
      </p:sp>
    </p:spTree>
    <p:extLst>
      <p:ext uri="{BB962C8B-B14F-4D97-AF65-F5344CB8AC3E}">
        <p14:creationId xmlns:p14="http://schemas.microsoft.com/office/powerpoint/2010/main" val="2074887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F…	</a:t>
            </a:r>
            <a:br>
              <a:rPr lang="en-US" dirty="0" smtClean="0"/>
            </a:br>
            <a:r>
              <a:rPr lang="en-US" dirty="0"/>
              <a:t>	</a:t>
            </a:r>
            <a:r>
              <a:rPr lang="en-US" dirty="0" smtClean="0"/>
              <a:t>	</a:t>
            </a:r>
            <a:br>
              <a:rPr lang="en-US" dirty="0" smtClean="0"/>
            </a:br>
            <a:endParaRPr lang="en-US" dirty="0"/>
          </a:p>
        </p:txBody>
      </p:sp>
      <p:sp>
        <p:nvSpPr>
          <p:cNvPr id="3" name="Content Placeholder 2"/>
          <p:cNvSpPr>
            <a:spLocks noGrp="1"/>
          </p:cNvSpPr>
          <p:nvPr>
            <p:ph idx="1"/>
          </p:nvPr>
        </p:nvSpPr>
        <p:spPr/>
        <p:txBody>
          <a:bodyPr/>
          <a:lstStyle/>
          <a:p>
            <a:r>
              <a:rPr lang="en-US" dirty="0" smtClean="0"/>
              <a:t>I don’t do New Year’s resolutions because they are </a:t>
            </a:r>
            <a:r>
              <a:rPr lang="en-US" dirty="0" err="1" smtClean="0"/>
              <a:t>stupit</a:t>
            </a:r>
            <a:r>
              <a:rPr lang="en-US" dirty="0" smtClean="0"/>
              <a:t> but maybe I will this year.</a:t>
            </a:r>
            <a:endParaRPr lang="en-US" dirty="0"/>
          </a:p>
        </p:txBody>
      </p:sp>
    </p:spTree>
    <p:extLst>
      <p:ext uri="{BB962C8B-B14F-4D97-AF65-F5344CB8AC3E}">
        <p14:creationId xmlns:p14="http://schemas.microsoft.com/office/powerpoint/2010/main" val="3549562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Paragraphs</a:t>
            </a:r>
            <a:endParaRPr lang="en-US" dirty="0"/>
          </a:p>
        </p:txBody>
      </p:sp>
      <p:sp>
        <p:nvSpPr>
          <p:cNvPr id="3" name="Content Placeholder 2"/>
          <p:cNvSpPr>
            <a:spLocks noGrp="1"/>
          </p:cNvSpPr>
          <p:nvPr>
            <p:ph idx="1"/>
          </p:nvPr>
        </p:nvSpPr>
        <p:spPr/>
        <p:txBody>
          <a:bodyPr/>
          <a:lstStyle/>
          <a:p>
            <a:r>
              <a:rPr lang="en-US" dirty="0" smtClean="0"/>
              <a:t>Contain a topic sentence with a key word from the thesis</a:t>
            </a:r>
          </a:p>
          <a:p>
            <a:r>
              <a:rPr lang="en-US" dirty="0" smtClean="0"/>
              <a:t>Have three supporting details that are based in research from your articles…not just your own ideas</a:t>
            </a:r>
          </a:p>
          <a:p>
            <a:r>
              <a:rPr lang="en-US" dirty="0" smtClean="0"/>
              <a:t>Explain each supporting detail well; not just a 1-sentence idea</a:t>
            </a:r>
          </a:p>
          <a:p>
            <a:r>
              <a:rPr lang="en-US" dirty="0" smtClean="0"/>
              <a:t>Have citations for each statistic, fact, quote, or idea that is from an article</a:t>
            </a:r>
          </a:p>
          <a:p>
            <a:r>
              <a:rPr lang="en-US" dirty="0" smtClean="0"/>
              <a:t>Contain a transition sentence between body paragraphs</a:t>
            </a:r>
            <a:endParaRPr lang="en-US" dirty="0"/>
          </a:p>
        </p:txBody>
      </p:sp>
    </p:spTree>
    <p:extLst>
      <p:ext uri="{BB962C8B-B14F-4D97-AF65-F5344CB8AC3E}">
        <p14:creationId xmlns:p14="http://schemas.microsoft.com/office/powerpoint/2010/main" val="2442561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an A…</a:t>
            </a:r>
            <a:br>
              <a:rPr lang="en-US" dirty="0" smtClean="0"/>
            </a:br>
            <a:r>
              <a:rPr lang="en-US" dirty="0"/>
              <a:t>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Another reason that we should curb our use of technology is because it is addictive. In a study of  200 high-school students, 79% of students who were asked to give up technology for a day were unable to do so. Once student said, “I just had to check Instagram to see what my friends were doing” (</a:t>
            </a:r>
            <a:r>
              <a:rPr lang="en-US" dirty="0" err="1" smtClean="0"/>
              <a:t>Balmer</a:t>
            </a:r>
            <a:r>
              <a:rPr lang="en-US" dirty="0" smtClean="0"/>
              <a:t>, online). Additionally, author Brenda Clemens states, “Technology is the new addiction amongst today’s kids. They just can’t say no to their phone” (Clemens, online). The average teen spends 7.5 hours in front of a screen…and this is by choice. This shows teens can’t stay away from screens (</a:t>
            </a:r>
            <a:r>
              <a:rPr lang="en-US" dirty="0" err="1" smtClean="0"/>
              <a:t>Balmer</a:t>
            </a:r>
            <a:r>
              <a:rPr lang="en-US" dirty="0" smtClean="0"/>
              <a:t>, online). However, technology has even worse ramifications than just it’s addictiveness.</a:t>
            </a:r>
            <a:endParaRPr lang="en-US" dirty="0"/>
          </a:p>
        </p:txBody>
      </p:sp>
    </p:spTree>
    <p:extLst>
      <p:ext uri="{BB962C8B-B14F-4D97-AF65-F5344CB8AC3E}">
        <p14:creationId xmlns:p14="http://schemas.microsoft.com/office/powerpoint/2010/main" val="1562164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B…	</a:t>
            </a:r>
            <a:endParaRPr lang="en-US" dirty="0"/>
          </a:p>
        </p:txBody>
      </p:sp>
      <p:sp>
        <p:nvSpPr>
          <p:cNvPr id="3" name="Content Placeholder 2"/>
          <p:cNvSpPr>
            <a:spLocks noGrp="1"/>
          </p:cNvSpPr>
          <p:nvPr>
            <p:ph idx="1"/>
          </p:nvPr>
        </p:nvSpPr>
        <p:spPr/>
        <p:txBody>
          <a:bodyPr/>
          <a:lstStyle/>
          <a:p>
            <a:r>
              <a:rPr lang="en-US" dirty="0" smtClean="0"/>
              <a:t>Technology has also benefitted society in terms of medical advances. In a study of how technology has increased in hospitals, since 1970, there is 8,000% technology in use in hospitals. Over the same years, the survival rate of patients has increased over 82%. This shows a link between technology and survival (Jones, online). Also, today’s doctors have more access to information, that can help them make better diagnosis for patients. Finally, 99% of doctors state that they would not want to go back to hospitals 10 years ago, because they would miss the technology that helps them today. I’d hate to be in a hospital 10 years ago!</a:t>
            </a:r>
            <a:endParaRPr lang="en-US" dirty="0"/>
          </a:p>
        </p:txBody>
      </p:sp>
    </p:spTree>
    <p:extLst>
      <p:ext uri="{BB962C8B-B14F-4D97-AF65-F5344CB8AC3E}">
        <p14:creationId xmlns:p14="http://schemas.microsoft.com/office/powerpoint/2010/main" val="8431296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3012</TotalTime>
  <Words>854</Words>
  <Application>Microsoft Office PowerPoint</Application>
  <PresentationFormat>Widescreen</PresentationFormat>
  <Paragraphs>28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Century Gothic</vt:lpstr>
      <vt:lpstr>Wingdings 3</vt:lpstr>
      <vt:lpstr>Ion</vt:lpstr>
      <vt:lpstr>New Year’s Resolutions</vt:lpstr>
      <vt:lpstr>For an A…  </vt:lpstr>
      <vt:lpstr>For a B…</vt:lpstr>
      <vt:lpstr>For a C…   </vt:lpstr>
      <vt:lpstr>For a D…   </vt:lpstr>
      <vt:lpstr>For the F…     </vt:lpstr>
      <vt:lpstr>Body Paragraphs</vt:lpstr>
      <vt:lpstr>For an A…   </vt:lpstr>
      <vt:lpstr>For a B… </vt:lpstr>
      <vt:lpstr>For a C… </vt:lpstr>
      <vt:lpstr>For a D… </vt:lpstr>
      <vt:lpstr>For the F…</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Year’s Resolutions</dc:title>
  <dc:creator>Ray Truex</dc:creator>
  <cp:lastModifiedBy>Ray Truex</cp:lastModifiedBy>
  <cp:revision>8</cp:revision>
  <dcterms:created xsi:type="dcterms:W3CDTF">2017-01-02T15:27:29Z</dcterms:created>
  <dcterms:modified xsi:type="dcterms:W3CDTF">2017-01-04T19:03:53Z</dcterms:modified>
</cp:coreProperties>
</file>